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6" r:id="rId2"/>
    <p:sldId id="270" r:id="rId3"/>
    <p:sldId id="271" r:id="rId4"/>
    <p:sldId id="268" r:id="rId5"/>
    <p:sldId id="269" r:id="rId6"/>
    <p:sldId id="266" r:id="rId7"/>
    <p:sldId id="257" r:id="rId8"/>
    <p:sldId id="258" r:id="rId9"/>
    <p:sldId id="259" r:id="rId10"/>
    <p:sldId id="263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80332"/>
  </p:normalViewPr>
  <p:slideViewPr>
    <p:cSldViewPr snapToGrid="0">
      <p:cViewPr varScale="1">
        <p:scale>
          <a:sx n="77" d="100"/>
          <a:sy n="7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2DEC5-F276-46F1-8186-CAE7958B730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D58CA36-0BB5-475F-A04F-40F31A81F3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Inspiration from website </a:t>
          </a:r>
        </a:p>
      </dgm:t>
    </dgm:pt>
    <dgm:pt modelId="{F91F254C-860B-464C-8593-589D4BB3FFF4}" type="parTrans" cxnId="{CD471E38-02B0-4C7A-951E-7812934649B1}">
      <dgm:prSet/>
      <dgm:spPr/>
      <dgm:t>
        <a:bodyPr/>
        <a:lstStyle/>
        <a:p>
          <a:endParaRPr lang="en-US"/>
        </a:p>
      </dgm:t>
    </dgm:pt>
    <dgm:pt modelId="{B3815F68-F106-4813-90B2-02E251BD6AC2}" type="sibTrans" cxnId="{CD471E38-02B0-4C7A-951E-7812934649B1}">
      <dgm:prSet/>
      <dgm:spPr/>
      <dgm:t>
        <a:bodyPr/>
        <a:lstStyle/>
        <a:p>
          <a:endParaRPr lang="en-US"/>
        </a:p>
      </dgm:t>
    </dgm:pt>
    <dgm:pt modelId="{CE8CF92E-BA54-409F-97EB-256D197962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Tree data of Copenhagen </a:t>
          </a:r>
        </a:p>
      </dgm:t>
    </dgm:pt>
    <dgm:pt modelId="{76FB73D4-F1DC-4DAF-AEFA-6691D6B68F3F}" type="parTrans" cxnId="{FF885AFF-6C33-4307-93C5-F34C08EC41F8}">
      <dgm:prSet/>
      <dgm:spPr/>
      <dgm:t>
        <a:bodyPr/>
        <a:lstStyle/>
        <a:p>
          <a:endParaRPr lang="en-US"/>
        </a:p>
      </dgm:t>
    </dgm:pt>
    <dgm:pt modelId="{9753640D-EAC5-4AEC-AFFC-304A043C47B2}" type="sibTrans" cxnId="{FF885AFF-6C33-4307-93C5-F34C08EC41F8}">
      <dgm:prSet/>
      <dgm:spPr/>
      <dgm:t>
        <a:bodyPr/>
        <a:lstStyle/>
        <a:p>
          <a:endParaRPr lang="en-US"/>
        </a:p>
      </dgm:t>
    </dgm:pt>
    <dgm:pt modelId="{9944CA15-0D36-413C-A763-2248F79394C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Help</a:t>
          </a:r>
          <a:r>
            <a:rPr lang="en-US" baseline="0" dirty="0"/>
            <a:t> the city-planner or citizens  </a:t>
          </a:r>
          <a:endParaRPr lang="en-US" dirty="0"/>
        </a:p>
      </dgm:t>
    </dgm:pt>
    <dgm:pt modelId="{E67E3563-6F06-4FCB-8A99-CF25EA464BF5}" type="parTrans" cxnId="{27251171-F899-4E06-8E3B-1E0A14F89803}">
      <dgm:prSet/>
      <dgm:spPr/>
      <dgm:t>
        <a:bodyPr/>
        <a:lstStyle/>
        <a:p>
          <a:endParaRPr lang="en-US"/>
        </a:p>
      </dgm:t>
    </dgm:pt>
    <dgm:pt modelId="{20D9BC11-3084-49FD-B36B-F774AFCB7701}" type="sibTrans" cxnId="{27251171-F899-4E06-8E3B-1E0A14F89803}">
      <dgm:prSet/>
      <dgm:spPr/>
      <dgm:t>
        <a:bodyPr/>
        <a:lstStyle/>
        <a:p>
          <a:endParaRPr lang="en-US"/>
        </a:p>
      </dgm:t>
    </dgm:pt>
    <dgm:pt modelId="{19538473-6DE1-4F12-BB1F-E27751A61553}" type="pres">
      <dgm:prSet presAssocID="{F302DEC5-F276-46F1-8186-CAE7958B730E}" presName="root" presStyleCnt="0">
        <dgm:presLayoutVars>
          <dgm:dir/>
          <dgm:resizeHandles val="exact"/>
        </dgm:presLayoutVars>
      </dgm:prSet>
      <dgm:spPr/>
    </dgm:pt>
    <dgm:pt modelId="{B290074D-6B6E-4DC2-BCEF-9FC930217094}" type="pres">
      <dgm:prSet presAssocID="{9D58CA36-0BB5-475F-A04F-40F31A81F333}" presName="compNode" presStyleCnt="0"/>
      <dgm:spPr/>
    </dgm:pt>
    <dgm:pt modelId="{D6217DF3-760D-49F0-BDBF-F168722552FD}" type="pres">
      <dgm:prSet presAssocID="{9D58CA36-0BB5-475F-A04F-40F31A81F33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5A6E70-FF5A-417D-816F-001E4C3EF136}" type="pres">
      <dgm:prSet presAssocID="{9D58CA36-0BB5-475F-A04F-40F31A81F333}" presName="iconRect" presStyleLbl="node1" presStyleIdx="0" presStyleCnt="3" custScaleX="76719" custScaleY="9146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62C1B20-67AB-475A-A7EB-6699DD25E71A}" type="pres">
      <dgm:prSet presAssocID="{9D58CA36-0BB5-475F-A04F-40F31A81F333}" presName="spaceRect" presStyleCnt="0"/>
      <dgm:spPr/>
    </dgm:pt>
    <dgm:pt modelId="{47262766-FD62-4ACC-B8CC-B448B9058B80}" type="pres">
      <dgm:prSet presAssocID="{9D58CA36-0BB5-475F-A04F-40F31A81F333}" presName="textRect" presStyleLbl="revTx" presStyleIdx="0" presStyleCnt="3">
        <dgm:presLayoutVars>
          <dgm:chMax val="1"/>
          <dgm:chPref val="1"/>
        </dgm:presLayoutVars>
      </dgm:prSet>
      <dgm:spPr/>
    </dgm:pt>
    <dgm:pt modelId="{69B01DEC-5AF5-4BF1-A360-438171D9FE09}" type="pres">
      <dgm:prSet presAssocID="{B3815F68-F106-4813-90B2-02E251BD6AC2}" presName="sibTrans" presStyleCnt="0"/>
      <dgm:spPr/>
    </dgm:pt>
    <dgm:pt modelId="{EC202B27-B4AB-4D87-B17E-47F2942A7557}" type="pres">
      <dgm:prSet presAssocID="{CE8CF92E-BA54-409F-97EB-256D19796251}" presName="compNode" presStyleCnt="0"/>
      <dgm:spPr/>
    </dgm:pt>
    <dgm:pt modelId="{82DDB323-29E0-4C5C-8DEE-6BBA1B85B33B}" type="pres">
      <dgm:prSet presAssocID="{CE8CF92E-BA54-409F-97EB-256D1979625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F0CF286-2A8F-4D97-B3C5-AD5F7364563C}" type="pres">
      <dgm:prSet presAssocID="{CE8CF92E-BA54-409F-97EB-256D19796251}" presName="iconRect" presStyleLbl="node1" presStyleIdx="1" presStyleCnt="3" custScaleX="71934" custScaleY="72932" custLinFactNeighborX="-141" custLinFactNeighborY="-820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>
            <a:schemeClr val="accent1"/>
          </a:glow>
          <a:outerShdw sx="1000" sy="1000" algn="ctr" rotWithShape="0">
            <a:srgbClr val="000000"/>
          </a:outerShdw>
        </a:effectLst>
      </dgm:spPr>
    </dgm:pt>
    <dgm:pt modelId="{A8C2197E-B241-4F66-AAB1-CB4B33672F0B}" type="pres">
      <dgm:prSet presAssocID="{CE8CF92E-BA54-409F-97EB-256D19796251}" presName="spaceRect" presStyleCnt="0"/>
      <dgm:spPr/>
    </dgm:pt>
    <dgm:pt modelId="{F716E9BC-21D7-4624-9705-D802C213D780}" type="pres">
      <dgm:prSet presAssocID="{CE8CF92E-BA54-409F-97EB-256D19796251}" presName="textRect" presStyleLbl="revTx" presStyleIdx="1" presStyleCnt="3">
        <dgm:presLayoutVars>
          <dgm:chMax val="1"/>
          <dgm:chPref val="1"/>
        </dgm:presLayoutVars>
      </dgm:prSet>
      <dgm:spPr/>
    </dgm:pt>
    <dgm:pt modelId="{C8594A95-56B7-442D-8C7D-B836D31CB5FA}" type="pres">
      <dgm:prSet presAssocID="{9753640D-EAC5-4AEC-AFFC-304A043C47B2}" presName="sibTrans" presStyleCnt="0"/>
      <dgm:spPr/>
    </dgm:pt>
    <dgm:pt modelId="{FC2C2F8D-FB51-4A63-AF88-6FEE447FD136}" type="pres">
      <dgm:prSet presAssocID="{9944CA15-0D36-413C-A763-2248F79394C9}" presName="compNode" presStyleCnt="0"/>
      <dgm:spPr/>
    </dgm:pt>
    <dgm:pt modelId="{F4587FE8-42D4-4742-B2F9-102E23E7AF17}" type="pres">
      <dgm:prSet presAssocID="{9944CA15-0D36-413C-A763-2248F79394C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DEF8FFE-346F-4B2C-935C-446F1FD1FE1D}" type="pres">
      <dgm:prSet presAssocID="{9944CA15-0D36-413C-A763-2248F79394C9}" presName="iconRect" presStyleLbl="node1" presStyleIdx="2" presStyleCnt="3" custScaleX="81940" custScaleY="76003" custLinFactNeighborX="-6142" custLinFactNeighborY="-82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</dgm:pt>
    <dgm:pt modelId="{213C06F9-4E4B-4A38-BFA8-7C6266130D58}" type="pres">
      <dgm:prSet presAssocID="{9944CA15-0D36-413C-A763-2248F79394C9}" presName="spaceRect" presStyleCnt="0"/>
      <dgm:spPr/>
    </dgm:pt>
    <dgm:pt modelId="{A151D663-7040-4EFC-86A7-F3B62BF5AF64}" type="pres">
      <dgm:prSet presAssocID="{9944CA15-0D36-413C-A763-2248F79394C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D471E38-02B0-4C7A-951E-7812934649B1}" srcId="{F302DEC5-F276-46F1-8186-CAE7958B730E}" destId="{9D58CA36-0BB5-475F-A04F-40F31A81F333}" srcOrd="0" destOrd="0" parTransId="{F91F254C-860B-464C-8593-589D4BB3FFF4}" sibTransId="{B3815F68-F106-4813-90B2-02E251BD6AC2}"/>
    <dgm:cxn modelId="{75FA925F-0AAD-4363-9D56-0B045B575C2D}" type="presOf" srcId="{9D58CA36-0BB5-475F-A04F-40F31A81F333}" destId="{47262766-FD62-4ACC-B8CC-B448B9058B80}" srcOrd="0" destOrd="0" presId="urn:microsoft.com/office/officeart/2018/5/layout/IconLeafLabelList"/>
    <dgm:cxn modelId="{27251171-F899-4E06-8E3B-1E0A14F89803}" srcId="{F302DEC5-F276-46F1-8186-CAE7958B730E}" destId="{9944CA15-0D36-413C-A763-2248F79394C9}" srcOrd="2" destOrd="0" parTransId="{E67E3563-6F06-4FCB-8A99-CF25EA464BF5}" sibTransId="{20D9BC11-3084-49FD-B36B-F774AFCB7701}"/>
    <dgm:cxn modelId="{654F1184-EB73-4AD6-9642-FE9CFB1F9735}" type="presOf" srcId="{CE8CF92E-BA54-409F-97EB-256D19796251}" destId="{F716E9BC-21D7-4624-9705-D802C213D780}" srcOrd="0" destOrd="0" presId="urn:microsoft.com/office/officeart/2018/5/layout/IconLeafLabelList"/>
    <dgm:cxn modelId="{D1DDA19C-1BE7-499F-A00F-43CE1F7AE5C3}" type="presOf" srcId="{F302DEC5-F276-46F1-8186-CAE7958B730E}" destId="{19538473-6DE1-4F12-BB1F-E27751A61553}" srcOrd="0" destOrd="0" presId="urn:microsoft.com/office/officeart/2018/5/layout/IconLeafLabelList"/>
    <dgm:cxn modelId="{8AB5FAD3-A031-45D9-9FB0-306E52139BB4}" type="presOf" srcId="{9944CA15-0D36-413C-A763-2248F79394C9}" destId="{A151D663-7040-4EFC-86A7-F3B62BF5AF64}" srcOrd="0" destOrd="0" presId="urn:microsoft.com/office/officeart/2018/5/layout/IconLeafLabelList"/>
    <dgm:cxn modelId="{FF885AFF-6C33-4307-93C5-F34C08EC41F8}" srcId="{F302DEC5-F276-46F1-8186-CAE7958B730E}" destId="{CE8CF92E-BA54-409F-97EB-256D19796251}" srcOrd="1" destOrd="0" parTransId="{76FB73D4-F1DC-4DAF-AEFA-6691D6B68F3F}" sibTransId="{9753640D-EAC5-4AEC-AFFC-304A043C47B2}"/>
    <dgm:cxn modelId="{8BE25EC3-3A20-421B-B456-04A91835ECEA}" type="presParOf" srcId="{19538473-6DE1-4F12-BB1F-E27751A61553}" destId="{B290074D-6B6E-4DC2-BCEF-9FC930217094}" srcOrd="0" destOrd="0" presId="urn:microsoft.com/office/officeart/2018/5/layout/IconLeafLabelList"/>
    <dgm:cxn modelId="{CAA6BA66-2104-455C-BC39-4FB9A8C86224}" type="presParOf" srcId="{B290074D-6B6E-4DC2-BCEF-9FC930217094}" destId="{D6217DF3-760D-49F0-BDBF-F168722552FD}" srcOrd="0" destOrd="0" presId="urn:microsoft.com/office/officeart/2018/5/layout/IconLeafLabelList"/>
    <dgm:cxn modelId="{A4F213EF-4376-4F61-8668-C958E7EB95E7}" type="presParOf" srcId="{B290074D-6B6E-4DC2-BCEF-9FC930217094}" destId="{705A6E70-FF5A-417D-816F-001E4C3EF136}" srcOrd="1" destOrd="0" presId="urn:microsoft.com/office/officeart/2018/5/layout/IconLeafLabelList"/>
    <dgm:cxn modelId="{9583BADF-DD62-4F39-8623-401FEA269B12}" type="presParOf" srcId="{B290074D-6B6E-4DC2-BCEF-9FC930217094}" destId="{A62C1B20-67AB-475A-A7EB-6699DD25E71A}" srcOrd="2" destOrd="0" presId="urn:microsoft.com/office/officeart/2018/5/layout/IconLeafLabelList"/>
    <dgm:cxn modelId="{449F3CC2-C6D4-41B5-89E3-FFE2F332F7A6}" type="presParOf" srcId="{B290074D-6B6E-4DC2-BCEF-9FC930217094}" destId="{47262766-FD62-4ACC-B8CC-B448B9058B80}" srcOrd="3" destOrd="0" presId="urn:microsoft.com/office/officeart/2018/5/layout/IconLeafLabelList"/>
    <dgm:cxn modelId="{7D460C54-1362-4FD0-93B9-BC2C9601E23C}" type="presParOf" srcId="{19538473-6DE1-4F12-BB1F-E27751A61553}" destId="{69B01DEC-5AF5-4BF1-A360-438171D9FE09}" srcOrd="1" destOrd="0" presId="urn:microsoft.com/office/officeart/2018/5/layout/IconLeafLabelList"/>
    <dgm:cxn modelId="{ED400276-6C41-4503-BE82-2E2F8A9D09FF}" type="presParOf" srcId="{19538473-6DE1-4F12-BB1F-E27751A61553}" destId="{EC202B27-B4AB-4D87-B17E-47F2942A7557}" srcOrd="2" destOrd="0" presId="urn:microsoft.com/office/officeart/2018/5/layout/IconLeafLabelList"/>
    <dgm:cxn modelId="{42DC87AB-F186-4FA6-A995-234665CDC378}" type="presParOf" srcId="{EC202B27-B4AB-4D87-B17E-47F2942A7557}" destId="{82DDB323-29E0-4C5C-8DEE-6BBA1B85B33B}" srcOrd="0" destOrd="0" presId="urn:microsoft.com/office/officeart/2018/5/layout/IconLeafLabelList"/>
    <dgm:cxn modelId="{3DDC8160-0610-4E08-9776-A3828737DE58}" type="presParOf" srcId="{EC202B27-B4AB-4D87-B17E-47F2942A7557}" destId="{8F0CF286-2A8F-4D97-B3C5-AD5F7364563C}" srcOrd="1" destOrd="0" presId="urn:microsoft.com/office/officeart/2018/5/layout/IconLeafLabelList"/>
    <dgm:cxn modelId="{9CBD6CF5-0BD2-4AE8-BEE4-7AD2CE7CC250}" type="presParOf" srcId="{EC202B27-B4AB-4D87-B17E-47F2942A7557}" destId="{A8C2197E-B241-4F66-AAB1-CB4B33672F0B}" srcOrd="2" destOrd="0" presId="urn:microsoft.com/office/officeart/2018/5/layout/IconLeafLabelList"/>
    <dgm:cxn modelId="{9B81207C-86F7-4847-858F-34F6AADDD9D1}" type="presParOf" srcId="{EC202B27-B4AB-4D87-B17E-47F2942A7557}" destId="{F716E9BC-21D7-4624-9705-D802C213D780}" srcOrd="3" destOrd="0" presId="urn:microsoft.com/office/officeart/2018/5/layout/IconLeafLabelList"/>
    <dgm:cxn modelId="{71ABAFFE-45C4-49D7-908E-240663BA1A7D}" type="presParOf" srcId="{19538473-6DE1-4F12-BB1F-E27751A61553}" destId="{C8594A95-56B7-442D-8C7D-B836D31CB5FA}" srcOrd="3" destOrd="0" presId="urn:microsoft.com/office/officeart/2018/5/layout/IconLeafLabelList"/>
    <dgm:cxn modelId="{780F678D-EAC1-468E-8461-730B7BC70D1D}" type="presParOf" srcId="{19538473-6DE1-4F12-BB1F-E27751A61553}" destId="{FC2C2F8D-FB51-4A63-AF88-6FEE447FD136}" srcOrd="4" destOrd="0" presId="urn:microsoft.com/office/officeart/2018/5/layout/IconLeafLabelList"/>
    <dgm:cxn modelId="{53DE2A5D-B17F-4D77-9FA1-20918F5C708B}" type="presParOf" srcId="{FC2C2F8D-FB51-4A63-AF88-6FEE447FD136}" destId="{F4587FE8-42D4-4742-B2F9-102E23E7AF17}" srcOrd="0" destOrd="0" presId="urn:microsoft.com/office/officeart/2018/5/layout/IconLeafLabelList"/>
    <dgm:cxn modelId="{3AB00C12-6E15-4279-8FC0-7E7F583BEAC9}" type="presParOf" srcId="{FC2C2F8D-FB51-4A63-AF88-6FEE447FD136}" destId="{FDEF8FFE-346F-4B2C-935C-446F1FD1FE1D}" srcOrd="1" destOrd="0" presId="urn:microsoft.com/office/officeart/2018/5/layout/IconLeafLabelList"/>
    <dgm:cxn modelId="{200CAE38-5A89-464B-996A-E811CB444A3F}" type="presParOf" srcId="{FC2C2F8D-FB51-4A63-AF88-6FEE447FD136}" destId="{213C06F9-4E4B-4A38-BFA8-7C6266130D58}" srcOrd="2" destOrd="0" presId="urn:microsoft.com/office/officeart/2018/5/layout/IconLeafLabelList"/>
    <dgm:cxn modelId="{27E8BE16-B8A5-44AD-8D33-EDBE8C466CD6}" type="presParOf" srcId="{FC2C2F8D-FB51-4A63-AF88-6FEE447FD136}" destId="{A151D663-7040-4EFC-86A7-F3B62BF5AF6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02DEC5-F276-46F1-8186-CAE7958B730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D58CA36-0BB5-475F-A04F-40F31A81F333}">
      <dgm:prSet/>
      <dgm:spPr/>
      <dgm:t>
        <a:bodyPr/>
        <a:lstStyle/>
        <a:p>
          <a:pPr>
            <a:defRPr cap="all"/>
          </a:pPr>
          <a:r>
            <a:rPr lang="en-US" dirty="0"/>
            <a:t>Obtain the skills for combining interactive plots</a:t>
          </a:r>
        </a:p>
      </dgm:t>
    </dgm:pt>
    <dgm:pt modelId="{F91F254C-860B-464C-8593-589D4BB3FFF4}" type="parTrans" cxnId="{CD471E38-02B0-4C7A-951E-7812934649B1}">
      <dgm:prSet/>
      <dgm:spPr/>
      <dgm:t>
        <a:bodyPr/>
        <a:lstStyle/>
        <a:p>
          <a:endParaRPr lang="en-US"/>
        </a:p>
      </dgm:t>
    </dgm:pt>
    <dgm:pt modelId="{B3815F68-F106-4813-90B2-02E251BD6AC2}" type="sibTrans" cxnId="{CD471E38-02B0-4C7A-951E-7812934649B1}">
      <dgm:prSet/>
      <dgm:spPr/>
      <dgm:t>
        <a:bodyPr/>
        <a:lstStyle/>
        <a:p>
          <a:endParaRPr lang="en-US"/>
        </a:p>
      </dgm:t>
    </dgm:pt>
    <dgm:pt modelId="{CE8CF92E-BA54-409F-97EB-256D19796251}">
      <dgm:prSet/>
      <dgm:spPr/>
      <dgm:t>
        <a:bodyPr/>
        <a:lstStyle/>
        <a:p>
          <a:pPr>
            <a:defRPr cap="all"/>
          </a:pPr>
          <a:r>
            <a:rPr lang="en-US"/>
            <a:t>Understanding how to host on Github</a:t>
          </a:r>
        </a:p>
      </dgm:t>
    </dgm:pt>
    <dgm:pt modelId="{76FB73D4-F1DC-4DAF-AEFA-6691D6B68F3F}" type="parTrans" cxnId="{FF885AFF-6C33-4307-93C5-F34C08EC41F8}">
      <dgm:prSet/>
      <dgm:spPr/>
      <dgm:t>
        <a:bodyPr/>
        <a:lstStyle/>
        <a:p>
          <a:endParaRPr lang="en-US"/>
        </a:p>
      </dgm:t>
    </dgm:pt>
    <dgm:pt modelId="{9753640D-EAC5-4AEC-AFFC-304A043C47B2}" type="sibTrans" cxnId="{FF885AFF-6C33-4307-93C5-F34C08EC41F8}">
      <dgm:prSet/>
      <dgm:spPr/>
      <dgm:t>
        <a:bodyPr/>
        <a:lstStyle/>
        <a:p>
          <a:endParaRPr lang="en-US"/>
        </a:p>
      </dgm:t>
    </dgm:pt>
    <dgm:pt modelId="{9944CA15-0D36-413C-A763-2248F79394C9}">
      <dgm:prSet/>
      <dgm:spPr/>
      <dgm:t>
        <a:bodyPr/>
        <a:lstStyle/>
        <a:p>
          <a:pPr>
            <a:defRPr cap="all"/>
          </a:pPr>
          <a:r>
            <a:rPr lang="en-US"/>
            <a:t>Exporting plots to HTML</a:t>
          </a:r>
        </a:p>
      </dgm:t>
    </dgm:pt>
    <dgm:pt modelId="{E67E3563-6F06-4FCB-8A99-CF25EA464BF5}" type="parTrans" cxnId="{27251171-F899-4E06-8E3B-1E0A14F89803}">
      <dgm:prSet/>
      <dgm:spPr/>
      <dgm:t>
        <a:bodyPr/>
        <a:lstStyle/>
        <a:p>
          <a:endParaRPr lang="en-US"/>
        </a:p>
      </dgm:t>
    </dgm:pt>
    <dgm:pt modelId="{20D9BC11-3084-49FD-B36B-F774AFCB7701}" type="sibTrans" cxnId="{27251171-F899-4E06-8E3B-1E0A14F89803}">
      <dgm:prSet/>
      <dgm:spPr/>
      <dgm:t>
        <a:bodyPr/>
        <a:lstStyle/>
        <a:p>
          <a:endParaRPr lang="en-US"/>
        </a:p>
      </dgm:t>
    </dgm:pt>
    <dgm:pt modelId="{19538473-6DE1-4F12-BB1F-E27751A61553}" type="pres">
      <dgm:prSet presAssocID="{F302DEC5-F276-46F1-8186-CAE7958B730E}" presName="root" presStyleCnt="0">
        <dgm:presLayoutVars>
          <dgm:dir/>
          <dgm:resizeHandles val="exact"/>
        </dgm:presLayoutVars>
      </dgm:prSet>
      <dgm:spPr/>
    </dgm:pt>
    <dgm:pt modelId="{B290074D-6B6E-4DC2-BCEF-9FC930217094}" type="pres">
      <dgm:prSet presAssocID="{9D58CA36-0BB5-475F-A04F-40F31A81F333}" presName="compNode" presStyleCnt="0"/>
      <dgm:spPr/>
    </dgm:pt>
    <dgm:pt modelId="{D6217DF3-760D-49F0-BDBF-F168722552FD}" type="pres">
      <dgm:prSet presAssocID="{9D58CA36-0BB5-475F-A04F-40F31A81F33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5A6E70-FF5A-417D-816F-001E4C3EF136}" type="pres">
      <dgm:prSet presAssocID="{9D58CA36-0BB5-475F-A04F-40F31A81F3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A62C1B20-67AB-475A-A7EB-6699DD25E71A}" type="pres">
      <dgm:prSet presAssocID="{9D58CA36-0BB5-475F-A04F-40F31A81F333}" presName="spaceRect" presStyleCnt="0"/>
      <dgm:spPr/>
    </dgm:pt>
    <dgm:pt modelId="{47262766-FD62-4ACC-B8CC-B448B9058B80}" type="pres">
      <dgm:prSet presAssocID="{9D58CA36-0BB5-475F-A04F-40F31A81F333}" presName="textRect" presStyleLbl="revTx" presStyleIdx="0" presStyleCnt="3">
        <dgm:presLayoutVars>
          <dgm:chMax val="1"/>
          <dgm:chPref val="1"/>
        </dgm:presLayoutVars>
      </dgm:prSet>
      <dgm:spPr/>
    </dgm:pt>
    <dgm:pt modelId="{69B01DEC-5AF5-4BF1-A360-438171D9FE09}" type="pres">
      <dgm:prSet presAssocID="{B3815F68-F106-4813-90B2-02E251BD6AC2}" presName="sibTrans" presStyleCnt="0"/>
      <dgm:spPr/>
    </dgm:pt>
    <dgm:pt modelId="{EC202B27-B4AB-4D87-B17E-47F2942A7557}" type="pres">
      <dgm:prSet presAssocID="{CE8CF92E-BA54-409F-97EB-256D19796251}" presName="compNode" presStyleCnt="0"/>
      <dgm:spPr/>
    </dgm:pt>
    <dgm:pt modelId="{82DDB323-29E0-4C5C-8DEE-6BBA1B85B33B}" type="pres">
      <dgm:prSet presAssocID="{CE8CF92E-BA54-409F-97EB-256D1979625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F0CF286-2A8F-4D97-B3C5-AD5F7364563C}" type="pres">
      <dgm:prSet presAssocID="{CE8CF92E-BA54-409F-97EB-256D1979625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8C2197E-B241-4F66-AAB1-CB4B33672F0B}" type="pres">
      <dgm:prSet presAssocID="{CE8CF92E-BA54-409F-97EB-256D19796251}" presName="spaceRect" presStyleCnt="0"/>
      <dgm:spPr/>
    </dgm:pt>
    <dgm:pt modelId="{F716E9BC-21D7-4624-9705-D802C213D780}" type="pres">
      <dgm:prSet presAssocID="{CE8CF92E-BA54-409F-97EB-256D19796251}" presName="textRect" presStyleLbl="revTx" presStyleIdx="1" presStyleCnt="3">
        <dgm:presLayoutVars>
          <dgm:chMax val="1"/>
          <dgm:chPref val="1"/>
        </dgm:presLayoutVars>
      </dgm:prSet>
      <dgm:spPr/>
    </dgm:pt>
    <dgm:pt modelId="{C8594A95-56B7-442D-8C7D-B836D31CB5FA}" type="pres">
      <dgm:prSet presAssocID="{9753640D-EAC5-4AEC-AFFC-304A043C47B2}" presName="sibTrans" presStyleCnt="0"/>
      <dgm:spPr/>
    </dgm:pt>
    <dgm:pt modelId="{FC2C2F8D-FB51-4A63-AF88-6FEE447FD136}" type="pres">
      <dgm:prSet presAssocID="{9944CA15-0D36-413C-A763-2248F79394C9}" presName="compNode" presStyleCnt="0"/>
      <dgm:spPr/>
    </dgm:pt>
    <dgm:pt modelId="{F4587FE8-42D4-4742-B2F9-102E23E7AF17}" type="pres">
      <dgm:prSet presAssocID="{9944CA15-0D36-413C-A763-2248F79394C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DEF8FFE-346F-4B2C-935C-446F1FD1FE1D}" type="pres">
      <dgm:prSet presAssocID="{9944CA15-0D36-413C-A763-2248F79394C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13C06F9-4E4B-4A38-BFA8-7C6266130D58}" type="pres">
      <dgm:prSet presAssocID="{9944CA15-0D36-413C-A763-2248F79394C9}" presName="spaceRect" presStyleCnt="0"/>
      <dgm:spPr/>
    </dgm:pt>
    <dgm:pt modelId="{A151D663-7040-4EFC-86A7-F3B62BF5AF64}" type="pres">
      <dgm:prSet presAssocID="{9944CA15-0D36-413C-A763-2248F79394C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D471E38-02B0-4C7A-951E-7812934649B1}" srcId="{F302DEC5-F276-46F1-8186-CAE7958B730E}" destId="{9D58CA36-0BB5-475F-A04F-40F31A81F333}" srcOrd="0" destOrd="0" parTransId="{F91F254C-860B-464C-8593-589D4BB3FFF4}" sibTransId="{B3815F68-F106-4813-90B2-02E251BD6AC2}"/>
    <dgm:cxn modelId="{75FA925F-0AAD-4363-9D56-0B045B575C2D}" type="presOf" srcId="{9D58CA36-0BB5-475F-A04F-40F31A81F333}" destId="{47262766-FD62-4ACC-B8CC-B448B9058B80}" srcOrd="0" destOrd="0" presId="urn:microsoft.com/office/officeart/2018/5/layout/IconLeafLabelList"/>
    <dgm:cxn modelId="{27251171-F899-4E06-8E3B-1E0A14F89803}" srcId="{F302DEC5-F276-46F1-8186-CAE7958B730E}" destId="{9944CA15-0D36-413C-A763-2248F79394C9}" srcOrd="2" destOrd="0" parTransId="{E67E3563-6F06-4FCB-8A99-CF25EA464BF5}" sibTransId="{20D9BC11-3084-49FD-B36B-F774AFCB7701}"/>
    <dgm:cxn modelId="{654F1184-EB73-4AD6-9642-FE9CFB1F9735}" type="presOf" srcId="{CE8CF92E-BA54-409F-97EB-256D19796251}" destId="{F716E9BC-21D7-4624-9705-D802C213D780}" srcOrd="0" destOrd="0" presId="urn:microsoft.com/office/officeart/2018/5/layout/IconLeafLabelList"/>
    <dgm:cxn modelId="{D1DDA19C-1BE7-499F-A00F-43CE1F7AE5C3}" type="presOf" srcId="{F302DEC5-F276-46F1-8186-CAE7958B730E}" destId="{19538473-6DE1-4F12-BB1F-E27751A61553}" srcOrd="0" destOrd="0" presId="urn:microsoft.com/office/officeart/2018/5/layout/IconLeafLabelList"/>
    <dgm:cxn modelId="{8AB5FAD3-A031-45D9-9FB0-306E52139BB4}" type="presOf" srcId="{9944CA15-0D36-413C-A763-2248F79394C9}" destId="{A151D663-7040-4EFC-86A7-F3B62BF5AF64}" srcOrd="0" destOrd="0" presId="urn:microsoft.com/office/officeart/2018/5/layout/IconLeafLabelList"/>
    <dgm:cxn modelId="{FF885AFF-6C33-4307-93C5-F34C08EC41F8}" srcId="{F302DEC5-F276-46F1-8186-CAE7958B730E}" destId="{CE8CF92E-BA54-409F-97EB-256D19796251}" srcOrd="1" destOrd="0" parTransId="{76FB73D4-F1DC-4DAF-AEFA-6691D6B68F3F}" sibTransId="{9753640D-EAC5-4AEC-AFFC-304A043C47B2}"/>
    <dgm:cxn modelId="{8BE25EC3-3A20-421B-B456-04A91835ECEA}" type="presParOf" srcId="{19538473-6DE1-4F12-BB1F-E27751A61553}" destId="{B290074D-6B6E-4DC2-BCEF-9FC930217094}" srcOrd="0" destOrd="0" presId="urn:microsoft.com/office/officeart/2018/5/layout/IconLeafLabelList"/>
    <dgm:cxn modelId="{CAA6BA66-2104-455C-BC39-4FB9A8C86224}" type="presParOf" srcId="{B290074D-6B6E-4DC2-BCEF-9FC930217094}" destId="{D6217DF3-760D-49F0-BDBF-F168722552FD}" srcOrd="0" destOrd="0" presId="urn:microsoft.com/office/officeart/2018/5/layout/IconLeafLabelList"/>
    <dgm:cxn modelId="{A4F213EF-4376-4F61-8668-C958E7EB95E7}" type="presParOf" srcId="{B290074D-6B6E-4DC2-BCEF-9FC930217094}" destId="{705A6E70-FF5A-417D-816F-001E4C3EF136}" srcOrd="1" destOrd="0" presId="urn:microsoft.com/office/officeart/2018/5/layout/IconLeafLabelList"/>
    <dgm:cxn modelId="{9583BADF-DD62-4F39-8623-401FEA269B12}" type="presParOf" srcId="{B290074D-6B6E-4DC2-BCEF-9FC930217094}" destId="{A62C1B20-67AB-475A-A7EB-6699DD25E71A}" srcOrd="2" destOrd="0" presId="urn:microsoft.com/office/officeart/2018/5/layout/IconLeafLabelList"/>
    <dgm:cxn modelId="{449F3CC2-C6D4-41B5-89E3-FFE2F332F7A6}" type="presParOf" srcId="{B290074D-6B6E-4DC2-BCEF-9FC930217094}" destId="{47262766-FD62-4ACC-B8CC-B448B9058B80}" srcOrd="3" destOrd="0" presId="urn:microsoft.com/office/officeart/2018/5/layout/IconLeafLabelList"/>
    <dgm:cxn modelId="{7D460C54-1362-4FD0-93B9-BC2C9601E23C}" type="presParOf" srcId="{19538473-6DE1-4F12-BB1F-E27751A61553}" destId="{69B01DEC-5AF5-4BF1-A360-438171D9FE09}" srcOrd="1" destOrd="0" presId="urn:microsoft.com/office/officeart/2018/5/layout/IconLeafLabelList"/>
    <dgm:cxn modelId="{ED400276-6C41-4503-BE82-2E2F8A9D09FF}" type="presParOf" srcId="{19538473-6DE1-4F12-BB1F-E27751A61553}" destId="{EC202B27-B4AB-4D87-B17E-47F2942A7557}" srcOrd="2" destOrd="0" presId="urn:microsoft.com/office/officeart/2018/5/layout/IconLeafLabelList"/>
    <dgm:cxn modelId="{42DC87AB-F186-4FA6-A995-234665CDC378}" type="presParOf" srcId="{EC202B27-B4AB-4D87-B17E-47F2942A7557}" destId="{82DDB323-29E0-4C5C-8DEE-6BBA1B85B33B}" srcOrd="0" destOrd="0" presId="urn:microsoft.com/office/officeart/2018/5/layout/IconLeafLabelList"/>
    <dgm:cxn modelId="{3DDC8160-0610-4E08-9776-A3828737DE58}" type="presParOf" srcId="{EC202B27-B4AB-4D87-B17E-47F2942A7557}" destId="{8F0CF286-2A8F-4D97-B3C5-AD5F7364563C}" srcOrd="1" destOrd="0" presId="urn:microsoft.com/office/officeart/2018/5/layout/IconLeafLabelList"/>
    <dgm:cxn modelId="{9CBD6CF5-0BD2-4AE8-BEE4-7AD2CE7CC250}" type="presParOf" srcId="{EC202B27-B4AB-4D87-B17E-47F2942A7557}" destId="{A8C2197E-B241-4F66-AAB1-CB4B33672F0B}" srcOrd="2" destOrd="0" presId="urn:microsoft.com/office/officeart/2018/5/layout/IconLeafLabelList"/>
    <dgm:cxn modelId="{9B81207C-86F7-4847-858F-34F6AADDD9D1}" type="presParOf" srcId="{EC202B27-B4AB-4D87-B17E-47F2942A7557}" destId="{F716E9BC-21D7-4624-9705-D802C213D780}" srcOrd="3" destOrd="0" presId="urn:microsoft.com/office/officeart/2018/5/layout/IconLeafLabelList"/>
    <dgm:cxn modelId="{71ABAFFE-45C4-49D7-908E-240663BA1A7D}" type="presParOf" srcId="{19538473-6DE1-4F12-BB1F-E27751A61553}" destId="{C8594A95-56B7-442D-8C7D-B836D31CB5FA}" srcOrd="3" destOrd="0" presId="urn:microsoft.com/office/officeart/2018/5/layout/IconLeafLabelList"/>
    <dgm:cxn modelId="{780F678D-EAC1-468E-8461-730B7BC70D1D}" type="presParOf" srcId="{19538473-6DE1-4F12-BB1F-E27751A61553}" destId="{FC2C2F8D-FB51-4A63-AF88-6FEE447FD136}" srcOrd="4" destOrd="0" presId="urn:microsoft.com/office/officeart/2018/5/layout/IconLeafLabelList"/>
    <dgm:cxn modelId="{53DE2A5D-B17F-4D77-9FA1-20918F5C708B}" type="presParOf" srcId="{FC2C2F8D-FB51-4A63-AF88-6FEE447FD136}" destId="{F4587FE8-42D4-4742-B2F9-102E23E7AF17}" srcOrd="0" destOrd="0" presId="urn:microsoft.com/office/officeart/2018/5/layout/IconLeafLabelList"/>
    <dgm:cxn modelId="{3AB00C12-6E15-4279-8FC0-7E7F583BEAC9}" type="presParOf" srcId="{FC2C2F8D-FB51-4A63-AF88-6FEE447FD136}" destId="{FDEF8FFE-346F-4B2C-935C-446F1FD1FE1D}" srcOrd="1" destOrd="0" presId="urn:microsoft.com/office/officeart/2018/5/layout/IconLeafLabelList"/>
    <dgm:cxn modelId="{200CAE38-5A89-464B-996A-E811CB444A3F}" type="presParOf" srcId="{FC2C2F8D-FB51-4A63-AF88-6FEE447FD136}" destId="{213C06F9-4E4B-4A38-BFA8-7C6266130D58}" srcOrd="2" destOrd="0" presId="urn:microsoft.com/office/officeart/2018/5/layout/IconLeafLabelList"/>
    <dgm:cxn modelId="{27E8BE16-B8A5-44AD-8D33-EDBE8C466CD6}" type="presParOf" srcId="{FC2C2F8D-FB51-4A63-AF88-6FEE447FD136}" destId="{A151D663-7040-4EFC-86A7-F3B62BF5AF6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17DF3-760D-49F0-BDBF-F168722552FD}">
      <dsp:nvSpPr>
        <dsp:cNvPr id="0" name=""/>
        <dsp:cNvSpPr/>
      </dsp:nvSpPr>
      <dsp:spPr>
        <a:xfrm>
          <a:off x="679050" y="482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A6E70-FF5A-417D-816F-001E4C3EF136}">
      <dsp:nvSpPr>
        <dsp:cNvPr id="0" name=""/>
        <dsp:cNvSpPr/>
      </dsp:nvSpPr>
      <dsp:spPr>
        <a:xfrm>
          <a:off x="1303982" y="973629"/>
          <a:ext cx="637322" cy="90576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62766-FD62-4ACC-B8CC-B448B9058B80}">
      <dsp:nvSpPr>
        <dsp:cNvPr id="0" name=""/>
        <dsp:cNvSpPr/>
      </dsp:nvSpPr>
      <dsp:spPr>
        <a:xfrm>
          <a:off x="75768" y="295791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Inspiration from website </a:t>
          </a:r>
        </a:p>
      </dsp:txBody>
      <dsp:txXfrm>
        <a:off x="75768" y="2957918"/>
        <a:ext cx="3093750" cy="720000"/>
      </dsp:txXfrm>
    </dsp:sp>
    <dsp:sp modelId="{82DDB323-29E0-4C5C-8DEE-6BBA1B85B33B}">
      <dsp:nvSpPr>
        <dsp:cNvPr id="0" name=""/>
        <dsp:cNvSpPr/>
      </dsp:nvSpPr>
      <dsp:spPr>
        <a:xfrm>
          <a:off x="4314206" y="482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CF286-2A8F-4D97-B3C5-AD5F7364563C}">
      <dsp:nvSpPr>
        <dsp:cNvPr id="0" name=""/>
        <dsp:cNvSpPr/>
      </dsp:nvSpPr>
      <dsp:spPr>
        <a:xfrm>
          <a:off x="4866818" y="1022774"/>
          <a:ext cx="778910" cy="78971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>
            <a:schemeClr val="accent1"/>
          </a:glow>
          <a:outerShdw sx="1000" sy="1000" algn="ctr" rotWithShape="0">
            <a:srgbClr val="00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6E9BC-21D7-4624-9705-D802C213D780}">
      <dsp:nvSpPr>
        <dsp:cNvPr id="0" name=""/>
        <dsp:cNvSpPr/>
      </dsp:nvSpPr>
      <dsp:spPr>
        <a:xfrm>
          <a:off x="3710925" y="295791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Tree data of Copenhagen </a:t>
          </a:r>
        </a:p>
      </dsp:txBody>
      <dsp:txXfrm>
        <a:off x="3710925" y="2957918"/>
        <a:ext cx="3093750" cy="720000"/>
      </dsp:txXfrm>
    </dsp:sp>
    <dsp:sp modelId="{F4587FE8-42D4-4742-B2F9-102E23E7AF17}">
      <dsp:nvSpPr>
        <dsp:cNvPr id="0" name=""/>
        <dsp:cNvSpPr/>
      </dsp:nvSpPr>
      <dsp:spPr>
        <a:xfrm>
          <a:off x="7949362" y="482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F8FFE-346F-4B2C-935C-446F1FD1FE1D}">
      <dsp:nvSpPr>
        <dsp:cNvPr id="0" name=""/>
        <dsp:cNvSpPr/>
      </dsp:nvSpPr>
      <dsp:spPr>
        <a:xfrm>
          <a:off x="8382821" y="1006148"/>
          <a:ext cx="887256" cy="8229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1D663-7040-4EFC-86A7-F3B62BF5AF64}">
      <dsp:nvSpPr>
        <dsp:cNvPr id="0" name=""/>
        <dsp:cNvSpPr/>
      </dsp:nvSpPr>
      <dsp:spPr>
        <a:xfrm>
          <a:off x="7346081" y="295791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Help</a:t>
          </a:r>
          <a:r>
            <a:rPr lang="en-US" sz="2300" kern="1200" baseline="0" dirty="0"/>
            <a:t> the city-planner or citizens  </a:t>
          </a:r>
          <a:endParaRPr lang="en-US" sz="2300" kern="1200" dirty="0"/>
        </a:p>
      </dsp:txBody>
      <dsp:txXfrm>
        <a:off x="7346081" y="2957918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17DF3-760D-49F0-BDBF-F168722552FD}">
      <dsp:nvSpPr>
        <dsp:cNvPr id="0" name=""/>
        <dsp:cNvSpPr/>
      </dsp:nvSpPr>
      <dsp:spPr>
        <a:xfrm>
          <a:off x="679050" y="482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A6E70-FF5A-417D-816F-001E4C3EF136}">
      <dsp:nvSpPr>
        <dsp:cNvPr id="0" name=""/>
        <dsp:cNvSpPr/>
      </dsp:nvSpPr>
      <dsp:spPr>
        <a:xfrm>
          <a:off x="1081237" y="88510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62766-FD62-4ACC-B8CC-B448B9058B80}">
      <dsp:nvSpPr>
        <dsp:cNvPr id="0" name=""/>
        <dsp:cNvSpPr/>
      </dsp:nvSpPr>
      <dsp:spPr>
        <a:xfrm>
          <a:off x="75768" y="295791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Obtain the skills for combining interactive plots</a:t>
          </a:r>
        </a:p>
      </dsp:txBody>
      <dsp:txXfrm>
        <a:off x="75768" y="2957918"/>
        <a:ext cx="3093750" cy="720000"/>
      </dsp:txXfrm>
    </dsp:sp>
    <dsp:sp modelId="{82DDB323-29E0-4C5C-8DEE-6BBA1B85B33B}">
      <dsp:nvSpPr>
        <dsp:cNvPr id="0" name=""/>
        <dsp:cNvSpPr/>
      </dsp:nvSpPr>
      <dsp:spPr>
        <a:xfrm>
          <a:off x="4314206" y="482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CF286-2A8F-4D97-B3C5-AD5F7364563C}">
      <dsp:nvSpPr>
        <dsp:cNvPr id="0" name=""/>
        <dsp:cNvSpPr/>
      </dsp:nvSpPr>
      <dsp:spPr>
        <a:xfrm>
          <a:off x="4716393" y="88510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6E9BC-21D7-4624-9705-D802C213D780}">
      <dsp:nvSpPr>
        <dsp:cNvPr id="0" name=""/>
        <dsp:cNvSpPr/>
      </dsp:nvSpPr>
      <dsp:spPr>
        <a:xfrm>
          <a:off x="3710925" y="295791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Understanding how to host on Github</a:t>
          </a:r>
        </a:p>
      </dsp:txBody>
      <dsp:txXfrm>
        <a:off x="3710925" y="2957918"/>
        <a:ext cx="3093750" cy="720000"/>
      </dsp:txXfrm>
    </dsp:sp>
    <dsp:sp modelId="{F4587FE8-42D4-4742-B2F9-102E23E7AF17}">
      <dsp:nvSpPr>
        <dsp:cNvPr id="0" name=""/>
        <dsp:cNvSpPr/>
      </dsp:nvSpPr>
      <dsp:spPr>
        <a:xfrm>
          <a:off x="7949362" y="48291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F8FFE-346F-4B2C-935C-446F1FD1FE1D}">
      <dsp:nvSpPr>
        <dsp:cNvPr id="0" name=""/>
        <dsp:cNvSpPr/>
      </dsp:nvSpPr>
      <dsp:spPr>
        <a:xfrm>
          <a:off x="8351550" y="88510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1D663-7040-4EFC-86A7-F3B62BF5AF64}">
      <dsp:nvSpPr>
        <dsp:cNvPr id="0" name=""/>
        <dsp:cNvSpPr/>
      </dsp:nvSpPr>
      <dsp:spPr>
        <a:xfrm>
          <a:off x="7346081" y="295791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Exporting plots to HTML</a:t>
          </a:r>
        </a:p>
      </dsp:txBody>
      <dsp:txXfrm>
        <a:off x="7346081" y="295791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58EDD-1AEC-7249-BBE8-F3CD8B26DE8D}" type="datetimeFigureOut">
              <a:rPr lang="da-DK" smtClean="0"/>
              <a:t>09/04/2020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033CD-811D-0C4A-82E4-20818019659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68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Hej Andreas, håber du kan lide </a:t>
            </a:r>
            <a:r>
              <a:rPr lang="da-DK" dirty="0" err="1"/>
              <a:t>powerpointet</a:t>
            </a:r>
            <a:r>
              <a:rPr lang="da-DK" dirty="0"/>
              <a:t>. Du er så heldig at få lov til at vælge forsiden :D </a:t>
            </a:r>
          </a:p>
          <a:p>
            <a:r>
              <a:rPr lang="da-DK" dirty="0"/>
              <a:t>Kan du bedst lide denne?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033CD-811D-0C4A-82E4-208180196596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176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Eller denne her?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033CD-811D-0C4A-82E4-208180196596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264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explanation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central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behind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final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datasets do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?,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it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?)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628650" lvl="1" indent="-171450">
              <a:buFontTx/>
              <a:buChar char="-"/>
            </a:pP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Inspiration from an website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displacing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neighbourghood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NY. So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same over CPH. Right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datasets, of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with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features. (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?). It is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in the data.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patterns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itself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628650" lvl="1" indent="-171450">
              <a:buFontTx/>
              <a:buChar char="-"/>
            </a:pP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033CD-811D-0C4A-82E4-208180196596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81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033CD-811D-0C4A-82E4-208180196596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5594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to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website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and display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neighbourhoods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da-DK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Copenhagen.</a:t>
            </a:r>
          </a:p>
          <a:p>
            <a:endParaRPr lang="da-D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Genre: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mix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 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Annotated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da-DK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Partitioned</a:t>
            </a:r>
            <a:r>
              <a:rPr lang="da-D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poster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suits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and the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story of the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CPH. Great to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</a:t>
            </a:r>
            <a:r>
              <a:rPr lang="da-D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do.</a:t>
            </a:r>
            <a:endParaRPr lang="en-DK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033CD-811D-0C4A-82E4-208180196596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576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8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3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94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5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1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3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9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0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7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0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5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77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oudred.com/labprojects/nyctrees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41ABF-698D-4B7C-B7C2-501E162AA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da-DK" dirty="0" err="1"/>
              <a:t>Trees</a:t>
            </a:r>
            <a:r>
              <a:rPr lang="da-DK" dirty="0"/>
              <a:t> of </a:t>
            </a:r>
            <a:br>
              <a:rPr lang="da-DK" dirty="0"/>
            </a:br>
            <a:r>
              <a:rPr lang="da-DK" dirty="0"/>
              <a:t>Copenhagen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4FD9A-746A-448C-BC19-13C621BE5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Social data </a:t>
            </a:r>
            <a:r>
              <a:rPr lang="da-DK" dirty="0" err="1"/>
              <a:t>analysis</a:t>
            </a:r>
            <a:r>
              <a:rPr lang="da-DK" dirty="0"/>
              <a:t> and </a:t>
            </a:r>
            <a:r>
              <a:rPr lang="da-DK" dirty="0" err="1"/>
              <a:t>visualization</a:t>
            </a:r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8142F-A118-4C14-A094-7FE6AD3BB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9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BE85CA3-3C33-BE4B-82A2-2894BBB62A3A}"/>
              </a:ext>
            </a:extLst>
          </p:cNvPr>
          <p:cNvSpPr txBox="1">
            <a:spLocks/>
          </p:cNvSpPr>
          <p:nvPr/>
        </p:nvSpPr>
        <p:spPr>
          <a:xfrm>
            <a:off x="643467" y="6120258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/>
              <a:t>Project </a:t>
            </a:r>
            <a:r>
              <a:rPr lang="da-DK" sz="1800" dirty="0" err="1"/>
              <a:t>assignment</a:t>
            </a:r>
            <a:r>
              <a:rPr lang="da-DK" sz="1800" dirty="0"/>
              <a:t> A</a:t>
            </a:r>
            <a:endParaRPr lang="en-DK" sz="1800"/>
          </a:p>
        </p:txBody>
      </p:sp>
    </p:spTree>
    <p:extLst>
      <p:ext uri="{BB962C8B-B14F-4D97-AF65-F5344CB8AC3E}">
        <p14:creationId xmlns:p14="http://schemas.microsoft.com/office/powerpoint/2010/main" val="226051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58E1-3EE4-46FF-98F8-FE895613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features</a:t>
            </a:r>
            <a:endParaRPr lang="en-DK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E057C-0435-46CE-9CB3-61B99E9D0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features are:</a:t>
            </a:r>
          </a:p>
          <a:p>
            <a:pPr lvl="1"/>
            <a:r>
              <a:rPr lang="en-US" dirty="0"/>
              <a:t>Type of tree</a:t>
            </a:r>
          </a:p>
          <a:p>
            <a:pPr lvl="1"/>
            <a:r>
              <a:rPr lang="en-US" dirty="0"/>
              <a:t>District </a:t>
            </a:r>
          </a:p>
          <a:p>
            <a:pPr lvl="1"/>
            <a:r>
              <a:rPr lang="en-US" dirty="0"/>
              <a:t>Location </a:t>
            </a:r>
            <a:r>
              <a:rPr lang="en-US"/>
              <a:t>(Coordinates)</a:t>
            </a:r>
          </a:p>
        </p:txBody>
      </p:sp>
    </p:spTree>
    <p:extLst>
      <p:ext uri="{BB962C8B-B14F-4D97-AF65-F5344CB8AC3E}">
        <p14:creationId xmlns:p14="http://schemas.microsoft.com/office/powerpoint/2010/main" val="4283299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EA01-E503-400A-B69A-E8F759D0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Most common trees</a:t>
            </a:r>
            <a:endParaRPr lang="en-DK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54E360-70B6-4D2F-94D9-F4F17E4DC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193" y="2011363"/>
            <a:ext cx="6227613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5DC6-55B8-42C8-94BD-DC1E47DC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Heat map of all trees</a:t>
            </a:r>
            <a:endParaRPr lang="en-DK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1C1563-905B-4521-BB9B-367F0E4D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357" y="2011363"/>
            <a:ext cx="4741285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4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1514DCFA-1E3F-486B-BE0D-DAA27982A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69707-5B76-4D32-9FDF-1832021F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0921"/>
            <a:ext cx="6245831" cy="35968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n-lt"/>
              </a:rPr>
              <a:t>Most common trees in each district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3E5FF9-B6E7-4B3C-B2DE-4FFAE8A19F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208" y="591608"/>
            <a:ext cx="3515981" cy="562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6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41ABF-698D-4B7C-B7C2-501E162AA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da-DK" dirty="0" err="1"/>
              <a:t>Trees</a:t>
            </a:r>
            <a:r>
              <a:rPr lang="da-DK" dirty="0"/>
              <a:t> of </a:t>
            </a:r>
            <a:br>
              <a:rPr lang="da-DK" dirty="0"/>
            </a:br>
            <a:r>
              <a:rPr lang="da-DK" dirty="0"/>
              <a:t>Copenhagen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4FD9A-746A-448C-BC19-13C621BE5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 lnSpcReduction="10000"/>
          </a:bodyPr>
          <a:lstStyle/>
          <a:p>
            <a:r>
              <a:rPr lang="da-DK" dirty="0"/>
              <a:t>Social data </a:t>
            </a:r>
            <a:r>
              <a:rPr lang="da-DK" dirty="0" err="1"/>
              <a:t>analysis</a:t>
            </a:r>
            <a:r>
              <a:rPr lang="da-DK" dirty="0"/>
              <a:t> and </a:t>
            </a:r>
            <a:r>
              <a:rPr lang="da-DK" dirty="0" err="1"/>
              <a:t>visualization</a:t>
            </a:r>
            <a:endParaRPr lang="en-D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8142F-A118-4C14-A094-7FE6AD3BB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3433" y="-27821"/>
            <a:ext cx="5505519" cy="6885821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BE85CA3-3C33-BE4B-82A2-2894BBB62A3A}"/>
              </a:ext>
            </a:extLst>
          </p:cNvPr>
          <p:cNvSpPr txBox="1">
            <a:spLocks/>
          </p:cNvSpPr>
          <p:nvPr/>
        </p:nvSpPr>
        <p:spPr>
          <a:xfrm>
            <a:off x="643467" y="6120258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/>
              <a:t>Project </a:t>
            </a:r>
            <a:r>
              <a:rPr lang="da-DK" sz="1800" dirty="0" err="1"/>
              <a:t>assignment</a:t>
            </a:r>
            <a:r>
              <a:rPr lang="da-DK" sz="1800" dirty="0"/>
              <a:t> A</a:t>
            </a:r>
            <a:endParaRPr lang="en-DK" sz="1800"/>
          </a:p>
        </p:txBody>
      </p:sp>
    </p:spTree>
    <p:extLst>
      <p:ext uri="{BB962C8B-B14F-4D97-AF65-F5344CB8AC3E}">
        <p14:creationId xmlns:p14="http://schemas.microsoft.com/office/powerpoint/2010/main" val="70263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361E6E15-96F5-7249-9042-948E117846F1}"/>
              </a:ext>
            </a:extLst>
          </p:cNvPr>
          <p:cNvSpPr txBox="1"/>
          <p:nvPr/>
        </p:nvSpPr>
        <p:spPr>
          <a:xfrm>
            <a:off x="3959628" y="535075"/>
            <a:ext cx="623454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Agenda</a:t>
            </a:r>
          </a:p>
          <a:p>
            <a:endParaRPr lang="da-DK" sz="32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a-DK" sz="2800" dirty="0"/>
              <a:t>Idea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a-DK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a-DK" sz="2800" dirty="0" err="1"/>
              <a:t>Visualization</a:t>
            </a:r>
            <a:endParaRPr lang="da-DK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a-DK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a-DK" sz="2800" dirty="0"/>
              <a:t>Elements </a:t>
            </a:r>
            <a:r>
              <a:rPr lang="da-DK" sz="2800" dirty="0" err="1"/>
              <a:t>needed</a:t>
            </a:r>
            <a:endParaRPr lang="da-DK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a-DK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a-DK" sz="2800" dirty="0" err="1"/>
              <a:t>Implementation</a:t>
            </a:r>
            <a:r>
              <a:rPr lang="da-DK" sz="2800" dirty="0"/>
              <a:t> plan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da-DK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a-DK" sz="2800" dirty="0"/>
              <a:t>Preliminary data-</a:t>
            </a:r>
            <a:r>
              <a:rPr lang="da-DK" sz="2800" dirty="0" err="1"/>
              <a:t>analysis</a:t>
            </a:r>
            <a:endParaRPr lang="da-DK" sz="2800" dirty="0"/>
          </a:p>
        </p:txBody>
      </p:sp>
    </p:spTree>
    <p:extLst>
      <p:ext uri="{BB962C8B-B14F-4D97-AF65-F5344CB8AC3E}">
        <p14:creationId xmlns:p14="http://schemas.microsoft.com/office/powerpoint/2010/main" val="314147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8DAA3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08A83-E52C-4F2E-998F-A21A2664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Idea</a:t>
            </a:r>
            <a:endParaRPr lang="en-DK" dirty="0">
              <a:latin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C3E3D-D1F6-423F-B8F3-528E5C265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165674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kstfelt 2">
            <a:extLst>
              <a:ext uri="{FF2B5EF4-FFF2-40B4-BE49-F238E27FC236}">
                <a16:creationId xmlns:a16="http://schemas.microsoft.com/office/drawing/2014/main" id="{A832EB50-5653-3343-AF00-D5E946485927}"/>
              </a:ext>
            </a:extLst>
          </p:cNvPr>
          <p:cNvSpPr txBox="1"/>
          <p:nvPr/>
        </p:nvSpPr>
        <p:spPr>
          <a:xfrm>
            <a:off x="838200" y="6372006"/>
            <a:ext cx="6037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https://www.cloudred.com/labprojects/nyctrees/</a:t>
            </a:r>
            <a:endParaRPr lang="en-GB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3314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6C8AA2CE-A8FE-0844-9846-AD2DB0D09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32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755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65D29-7E73-FC41-8822-E5837035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Visualization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1CD4CEE-D4F3-B749-BDF3-C3EE95FF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82424" y="175294"/>
            <a:ext cx="5415070" cy="722009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1B443B48-D7F8-7E4E-97A6-1E373E6F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767" y="5707209"/>
            <a:ext cx="1010185" cy="75397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294F5ED8-13AF-8442-9731-FE9DD75AF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647" y="5707209"/>
            <a:ext cx="988710" cy="75397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328F1A6B-094F-CB4B-AA8A-7E4CFF051A3C}"/>
              </a:ext>
            </a:extLst>
          </p:cNvPr>
          <p:cNvSpPr txBox="1"/>
          <p:nvPr/>
        </p:nvSpPr>
        <p:spPr>
          <a:xfrm>
            <a:off x="2216004" y="5791810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 dirty="0"/>
              <a:t>+</a:t>
            </a:r>
            <a:endParaRPr lang="da-DK" dirty="0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35AC1EF6-C58A-EA44-85C5-7CA9E6D6A912}"/>
              </a:ext>
            </a:extLst>
          </p:cNvPr>
          <p:cNvSpPr txBox="1"/>
          <p:nvPr/>
        </p:nvSpPr>
        <p:spPr>
          <a:xfrm>
            <a:off x="1093647" y="527062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Genre:</a:t>
            </a:r>
          </a:p>
        </p:txBody>
      </p:sp>
    </p:spTree>
    <p:extLst>
      <p:ext uri="{BB962C8B-B14F-4D97-AF65-F5344CB8AC3E}">
        <p14:creationId xmlns:p14="http://schemas.microsoft.com/office/powerpoint/2010/main" val="137245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8DAA3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08A83-E52C-4F2E-998F-A21A2664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Elements needed</a:t>
            </a:r>
            <a:endParaRPr lang="en-DK" dirty="0">
              <a:latin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CC3E3D-D1F6-423F-B8F3-528E5C265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78535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59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E27C-01D4-4389-ACCB-D74F0068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+mn-lt"/>
              </a:rPr>
              <a:t>Implementation plan</a:t>
            </a:r>
            <a:endParaRPr lang="en-DK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617F7-7FE9-48AF-A827-58540CB4D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Preliminary Data analysis</a:t>
            </a:r>
          </a:p>
          <a:p>
            <a:pPr marL="514350" indent="-514350">
              <a:buAutoNum type="arabicPeriod"/>
            </a:pPr>
            <a:r>
              <a:rPr lang="en-US" dirty="0"/>
              <a:t>Creating interactive plots</a:t>
            </a:r>
          </a:p>
          <a:p>
            <a:pPr marL="514350" indent="-514350">
              <a:buAutoNum type="arabicPeriod"/>
            </a:pPr>
            <a:r>
              <a:rPr lang="en-US" dirty="0"/>
              <a:t>Converting to HTML</a:t>
            </a:r>
          </a:p>
          <a:p>
            <a:pPr marL="514350" indent="-514350">
              <a:buAutoNum type="arabicPeriod"/>
            </a:pPr>
            <a:r>
              <a:rPr lang="en-US" dirty="0"/>
              <a:t>Hosting on Github.com </a:t>
            </a:r>
          </a:p>
          <a:p>
            <a:pPr marL="0" indent="0">
              <a:buNone/>
            </a:pPr>
            <a:endParaRPr lang="en-DK" dirty="0"/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67C0B726-9C2E-45F1-B4A1-27BA190DD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5526" y="2021918"/>
            <a:ext cx="523878" cy="523878"/>
          </a:xfrm>
          <a:prstGeom prst="rect">
            <a:avLst/>
          </a:prstGeom>
        </p:spPr>
      </p:pic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1AF3F7BE-B97C-4787-A99A-2DC9D0E84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545796"/>
            <a:ext cx="593407" cy="593407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406BCAAD-E3F3-4F05-B4A8-03938B6DA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3167064"/>
            <a:ext cx="593407" cy="593407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EE743EF1-A15D-4C88-BA44-AFCB22BA6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8" y="3704749"/>
            <a:ext cx="593407" cy="5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2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1B80-9194-4E0B-BB4B-06052E75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+mn-lt"/>
              </a:rPr>
              <a:t>Preliminary data-analysis</a:t>
            </a:r>
            <a:endParaRPr lang="en-DK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BB3B-AB87-46FB-8FFD-B7772E26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data sets, one is contained within the other.</a:t>
            </a:r>
          </a:p>
          <a:p>
            <a:r>
              <a:rPr lang="en-US" dirty="0"/>
              <a:t>5.9 MB and 52.5 MB</a:t>
            </a:r>
          </a:p>
          <a:p>
            <a:r>
              <a:rPr lang="en-US" dirty="0"/>
              <a:t>Dataset 1: </a:t>
            </a:r>
          </a:p>
          <a:p>
            <a:pPr lvl="1"/>
            <a:r>
              <a:rPr lang="en-US" dirty="0"/>
              <a:t>19956 rows</a:t>
            </a:r>
          </a:p>
          <a:p>
            <a:pPr lvl="1"/>
            <a:r>
              <a:rPr lang="en-US" dirty="0"/>
              <a:t>28 features</a:t>
            </a:r>
          </a:p>
          <a:p>
            <a:r>
              <a:rPr lang="en-US" dirty="0"/>
              <a:t>Dataset 2: </a:t>
            </a:r>
          </a:p>
          <a:p>
            <a:pPr lvl="1"/>
            <a:r>
              <a:rPr lang="en-US" dirty="0"/>
              <a:t>59580 rows</a:t>
            </a:r>
          </a:p>
          <a:p>
            <a:pPr lvl="1"/>
            <a:r>
              <a:rPr lang="en-US" dirty="0"/>
              <a:t>183 features (Most of which are empty)</a:t>
            </a:r>
          </a:p>
        </p:txBody>
      </p:sp>
    </p:spTree>
    <p:extLst>
      <p:ext uri="{BB962C8B-B14F-4D97-AF65-F5344CB8AC3E}">
        <p14:creationId xmlns:p14="http://schemas.microsoft.com/office/powerpoint/2010/main" val="387984376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_2SEEDS">
      <a:dk1>
        <a:srgbClr val="000000"/>
      </a:dk1>
      <a:lt1>
        <a:srgbClr val="FFFFFF"/>
      </a:lt1>
      <a:dk2>
        <a:srgbClr val="353B21"/>
      </a:dk2>
      <a:lt2>
        <a:srgbClr val="E6E4EA"/>
      </a:lt2>
      <a:accent1>
        <a:srgbClr val="8DAA34"/>
      </a:accent1>
      <a:accent2>
        <a:srgbClr val="B4A042"/>
      </a:accent2>
      <a:accent3>
        <a:srgbClr val="69B342"/>
      </a:accent3>
      <a:accent4>
        <a:srgbClr val="36B1A3"/>
      </a:accent4>
      <a:accent5>
        <a:srgbClr val="49A1C7"/>
      </a:accent5>
      <a:accent6>
        <a:srgbClr val="4869BB"/>
      </a:accent6>
      <a:hlink>
        <a:srgbClr val="309077"/>
      </a:hlink>
      <a:folHlink>
        <a:srgbClr val="82828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376</Words>
  <Application>Microsoft Macintosh PowerPoint</Application>
  <PresentationFormat>Widescreen</PresentationFormat>
  <Paragraphs>65</Paragraphs>
  <Slides>13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Courier New</vt:lpstr>
      <vt:lpstr>Elephant</vt:lpstr>
      <vt:lpstr>BrushVTI</vt:lpstr>
      <vt:lpstr>Trees of  Copenhagen</vt:lpstr>
      <vt:lpstr>Trees of  Copenhagen</vt:lpstr>
      <vt:lpstr>PowerPoint-præsentation</vt:lpstr>
      <vt:lpstr>Idea</vt:lpstr>
      <vt:lpstr>PowerPoint-præsentation</vt:lpstr>
      <vt:lpstr>Visualization</vt:lpstr>
      <vt:lpstr>Elements needed</vt:lpstr>
      <vt:lpstr>Implementation plan</vt:lpstr>
      <vt:lpstr>Preliminary data-analysis</vt:lpstr>
      <vt:lpstr>Data features</vt:lpstr>
      <vt:lpstr>Most common trees</vt:lpstr>
      <vt:lpstr>Heat map of all trees</vt:lpstr>
      <vt:lpstr>Most common trees in each district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Trees of  Copenhagen</dc:title>
  <dc:creator>Jesper Dybkjær</dc:creator>
  <cp:lastModifiedBy>Jesper Dybkjær</cp:lastModifiedBy>
  <cp:revision>4</cp:revision>
  <dcterms:created xsi:type="dcterms:W3CDTF">2020-04-09T14:05:15Z</dcterms:created>
  <dcterms:modified xsi:type="dcterms:W3CDTF">2020-04-09T14:32:49Z</dcterms:modified>
</cp:coreProperties>
</file>